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6" r:id="rId3"/>
    <p:sldId id="261" r:id="rId4"/>
    <p:sldId id="262" r:id="rId5"/>
    <p:sldId id="263" r:id="rId6"/>
    <p:sldId id="265" r:id="rId7"/>
    <p:sldId id="260" r:id="rId8"/>
    <p:sldId id="266" r:id="rId9"/>
    <p:sldId id="270" r:id="rId10"/>
    <p:sldId id="272" r:id="rId11"/>
    <p:sldId id="273" r:id="rId12"/>
    <p:sldId id="274"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32" autoAdjust="0"/>
    <p:restoredTop sz="94660"/>
  </p:normalViewPr>
  <p:slideViewPr>
    <p:cSldViewPr snapToGrid="0">
      <p:cViewPr varScale="1">
        <p:scale>
          <a:sx n="72" d="100"/>
          <a:sy n="72" d="100"/>
        </p:scale>
        <p:origin x="67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jpg>
</file>

<file path=ppt/media/image4.jp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71F1D-8B58-40A8-8030-1BAAE7C7F0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9E6F072-EEE4-4544-9DCD-7C08610E27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27EEE4-B42B-42E2-BE75-71F8D0C63A72}"/>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7A891986-F488-4F16-97FD-089A345CF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8FA490-D28F-45F2-8828-1EDF19998F6D}"/>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28805755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F7735-A5C0-4F12-B6F2-1B5DBB74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87567C-1D99-4F58-8DA1-AF6F0A39D6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96233F-752C-4FA1-AD76-844535A9FDC0}"/>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2157057C-3DE6-429C-94D2-4C4F35495F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945AC-AADE-4F19-9C08-812E84BB4876}"/>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290502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6353D0-A871-48E1-B67D-9F5D7EA4AF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F6B3BD-8181-4826-BB48-A8B81C1D60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47AC1F-3201-489D-BF36-90F8CF9DF6BE}"/>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AD47556E-B019-47A4-A3EE-A11E51F288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5E3E5A-A077-4CAD-8A7E-D4179F61A8F4}"/>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346507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27DCF-52B2-447F-B52C-20498172A0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638819-E654-4091-9141-BD6BA66BB5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67E1BE-5F76-40BD-BF5D-C04295430556}"/>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EE5C030E-68FB-4026-A3D1-A15771ED5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1BA8DF-710D-4D20-BA57-6BB0A22B8476}"/>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1079005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BC39C-324D-47BA-AD5B-1A6E77EDF6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A8D9F1E-A111-40AD-BA2A-7F970F280D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1185BC-0939-4F01-A969-3871851E3700}"/>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C3AFBE9C-2805-43DF-9AFA-198C508B33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D8D326-3B9F-4F85-9220-D5BBB29CADAB}"/>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898875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C72C6-825F-4345-B555-0DE51B87DB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971744-6B74-4FCB-B4DB-E16E5B7A3E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2D86B05-F356-449A-B2CB-7C9F7A9245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2578772-4709-4671-9EC8-74A914EE6A03}"/>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6" name="Footer Placeholder 5">
            <a:extLst>
              <a:ext uri="{FF2B5EF4-FFF2-40B4-BE49-F238E27FC236}">
                <a16:creationId xmlns:a16="http://schemas.microsoft.com/office/drawing/2014/main" id="{9EF84CFA-A656-4C53-9F56-C94A0112F7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D2060F-1359-413E-BA9A-0107E8FDEF09}"/>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3161770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6A82C-B677-424B-A060-1AD6E4A8EB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B2B58A-B6A7-4006-A456-6EFE851C2B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FE9D0E-D8E2-475A-BAD7-FA79CF19D2D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A35BDB-0C87-4E29-90D1-03B4A51E8B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6625CC-D3BD-42C0-9489-6E2B5520262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F7F2A9-CBF1-49FD-91B6-593B264AE8F1}"/>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8" name="Footer Placeholder 7">
            <a:extLst>
              <a:ext uri="{FF2B5EF4-FFF2-40B4-BE49-F238E27FC236}">
                <a16:creationId xmlns:a16="http://schemas.microsoft.com/office/drawing/2014/main" id="{28EC8F31-688D-4298-A76F-0FBE21AA74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C4BF79B-E76B-43DA-B38F-4B1AED7F1055}"/>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2676106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0C1FD-E5E1-4D91-ABD7-97F09EF88D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F6F1CB-35B8-4BCE-AA51-74E52308EEB0}"/>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4" name="Footer Placeholder 3">
            <a:extLst>
              <a:ext uri="{FF2B5EF4-FFF2-40B4-BE49-F238E27FC236}">
                <a16:creationId xmlns:a16="http://schemas.microsoft.com/office/drawing/2014/main" id="{018B3815-C2A5-43D0-ADCE-FCF4038E5F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015096-ABD9-4CF7-B7CB-517DD12DCFE7}"/>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6354464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B58-A329-4354-BF66-37E7BEC70B8A}"/>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3" name="Footer Placeholder 2">
            <a:extLst>
              <a:ext uri="{FF2B5EF4-FFF2-40B4-BE49-F238E27FC236}">
                <a16:creationId xmlns:a16="http://schemas.microsoft.com/office/drawing/2014/main" id="{D78C3D96-D541-4A07-A285-B0772EEC06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8914E24-8D0F-4112-9046-C5FAFD641764}"/>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3787653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D5D09-473C-4EDD-8589-D4847A2C48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3380A8-0293-4BF8-859F-41DE827F12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8F1E4A-8067-42F4-83EB-61A3ADB97E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9A225E-78E7-4701-918E-E9EC02504A90}"/>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6" name="Footer Placeholder 5">
            <a:extLst>
              <a:ext uri="{FF2B5EF4-FFF2-40B4-BE49-F238E27FC236}">
                <a16:creationId xmlns:a16="http://schemas.microsoft.com/office/drawing/2014/main" id="{9119C99C-A0F4-4B08-9336-E574BF327A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170FE-E28A-4EEB-95EE-D2D2466ABFBA}"/>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3516423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A5FC1-51AD-4018-9D29-BF029174EF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843627-10A3-435F-8FC2-AA58C3D2F4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07B6D8-44FC-4EA8-9BDA-8AA049D02B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752EA2-6163-4A0B-9484-BF9F61DB08E7}"/>
              </a:ext>
            </a:extLst>
          </p:cNvPr>
          <p:cNvSpPr>
            <a:spLocks noGrp="1"/>
          </p:cNvSpPr>
          <p:nvPr>
            <p:ph type="dt" sz="half" idx="10"/>
          </p:nvPr>
        </p:nvSpPr>
        <p:spPr/>
        <p:txBody>
          <a:bodyPr/>
          <a:lstStyle/>
          <a:p>
            <a:fld id="{FE02BCD4-E69A-43B5-876F-1191F087B903}" type="datetimeFigureOut">
              <a:rPr lang="en-US" smtClean="0"/>
              <a:t>4/16/2019</a:t>
            </a:fld>
            <a:endParaRPr lang="en-US"/>
          </a:p>
        </p:txBody>
      </p:sp>
      <p:sp>
        <p:nvSpPr>
          <p:cNvPr id="6" name="Footer Placeholder 5">
            <a:extLst>
              <a:ext uri="{FF2B5EF4-FFF2-40B4-BE49-F238E27FC236}">
                <a16:creationId xmlns:a16="http://schemas.microsoft.com/office/drawing/2014/main" id="{D5D356E7-295F-4D5A-A6DB-11FEC12EAB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7A4E60-9A6C-4487-A988-610B9869E02A}"/>
              </a:ext>
            </a:extLst>
          </p:cNvPr>
          <p:cNvSpPr>
            <a:spLocks noGrp="1"/>
          </p:cNvSpPr>
          <p:nvPr>
            <p:ph type="sldNum" sz="quarter" idx="12"/>
          </p:nvPr>
        </p:nvSpPr>
        <p:spPr/>
        <p:txBody>
          <a:bodyPr/>
          <a:lstStyle/>
          <a:p>
            <a:fld id="{F70B505C-95D7-4A9A-B5E2-17F15DBAF4DA}" type="slidenum">
              <a:rPr lang="en-US" smtClean="0"/>
              <a:t>‹#›</a:t>
            </a:fld>
            <a:endParaRPr lang="en-US"/>
          </a:p>
        </p:txBody>
      </p:sp>
    </p:spTree>
    <p:extLst>
      <p:ext uri="{BB962C8B-B14F-4D97-AF65-F5344CB8AC3E}">
        <p14:creationId xmlns:p14="http://schemas.microsoft.com/office/powerpoint/2010/main" val="40618281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4C5E05-10DB-4EFA-B77C-1D8A8BEB89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99CFB7-D9C1-4F64-B58F-59A7F39A90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A659B8-537A-47C0-AD0B-280D0B8237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02BCD4-E69A-43B5-876F-1191F087B903}" type="datetimeFigureOut">
              <a:rPr lang="en-US" smtClean="0"/>
              <a:t>4/16/2019</a:t>
            </a:fld>
            <a:endParaRPr lang="en-US"/>
          </a:p>
        </p:txBody>
      </p:sp>
      <p:sp>
        <p:nvSpPr>
          <p:cNvPr id="5" name="Footer Placeholder 4">
            <a:extLst>
              <a:ext uri="{FF2B5EF4-FFF2-40B4-BE49-F238E27FC236}">
                <a16:creationId xmlns:a16="http://schemas.microsoft.com/office/drawing/2014/main" id="{9532DB6B-F807-4BF5-BD59-26B9638EF2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59634A-87CA-4802-A015-FE6C4AB400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0B505C-95D7-4A9A-B5E2-17F15DBAF4DA}" type="slidenum">
              <a:rPr lang="en-US" smtClean="0"/>
              <a:t>‹#›</a:t>
            </a:fld>
            <a:endParaRPr lang="en-US"/>
          </a:p>
        </p:txBody>
      </p:sp>
    </p:spTree>
    <p:extLst>
      <p:ext uri="{BB962C8B-B14F-4D97-AF65-F5344CB8AC3E}">
        <p14:creationId xmlns:p14="http://schemas.microsoft.com/office/powerpoint/2010/main" val="3406494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15F841-91EC-43B3-A100-882145613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64097"/>
          </a:xfrm>
          <a:prstGeom prst="rect">
            <a:avLst/>
          </a:prstGeom>
        </p:spPr>
      </p:pic>
      <p:sp>
        <p:nvSpPr>
          <p:cNvPr id="6" name="TextBox 5">
            <a:extLst>
              <a:ext uri="{FF2B5EF4-FFF2-40B4-BE49-F238E27FC236}">
                <a16:creationId xmlns:a16="http://schemas.microsoft.com/office/drawing/2014/main" id="{D8324BD5-06E8-4FB7-B2AB-2F26A74DFB11}"/>
              </a:ext>
            </a:extLst>
          </p:cNvPr>
          <p:cNvSpPr txBox="1"/>
          <p:nvPr/>
        </p:nvSpPr>
        <p:spPr>
          <a:xfrm>
            <a:off x="2199861" y="2659559"/>
            <a:ext cx="8832451" cy="1107996"/>
          </a:xfrm>
          <a:prstGeom prst="rect">
            <a:avLst/>
          </a:prstGeom>
          <a:noFill/>
        </p:spPr>
        <p:txBody>
          <a:bodyPr wrap="square" rtlCol="0">
            <a:spAutoFit/>
          </a:bodyPr>
          <a:lstStyle/>
          <a:p>
            <a:r>
              <a:rPr lang="en-US" sz="6600" dirty="0">
                <a:solidFill>
                  <a:schemeClr val="accent6">
                    <a:lumMod val="20000"/>
                    <a:lumOff val="80000"/>
                  </a:schemeClr>
                </a:solidFill>
              </a:rPr>
              <a:t>TEAM</a:t>
            </a:r>
            <a:r>
              <a:rPr lang="en-US" sz="6600" dirty="0">
                <a:solidFill>
                  <a:srgbClr val="0070C0"/>
                </a:solidFill>
              </a:rPr>
              <a:t> </a:t>
            </a:r>
            <a:r>
              <a:rPr lang="en-US" sz="6600" dirty="0">
                <a:solidFill>
                  <a:schemeClr val="accent4">
                    <a:lumMod val="60000"/>
                    <a:lumOff val="40000"/>
                  </a:schemeClr>
                </a:solidFill>
              </a:rPr>
              <a:t>“CODEPROS”</a:t>
            </a:r>
          </a:p>
        </p:txBody>
      </p:sp>
      <p:pic>
        <p:nvPicPr>
          <p:cNvPr id="7" name="Picture 6">
            <a:extLst>
              <a:ext uri="{FF2B5EF4-FFF2-40B4-BE49-F238E27FC236}">
                <a16:creationId xmlns:a16="http://schemas.microsoft.com/office/drawing/2014/main" id="{0A1E8DF3-2D68-4348-B183-CD2EA6342C1C}"/>
              </a:ext>
            </a:extLst>
          </p:cNvPr>
          <p:cNvPicPr>
            <a:picLocks noChangeAspect="1"/>
          </p:cNvPicPr>
          <p:nvPr/>
        </p:nvPicPr>
        <p:blipFill>
          <a:blip r:embed="rId3"/>
          <a:stretch>
            <a:fillRect/>
          </a:stretch>
        </p:blipFill>
        <p:spPr>
          <a:xfrm>
            <a:off x="294921" y="195668"/>
            <a:ext cx="7600000" cy="1428571"/>
          </a:xfrm>
          <a:prstGeom prst="rect">
            <a:avLst/>
          </a:prstGeom>
        </p:spPr>
      </p:pic>
    </p:spTree>
    <p:extLst>
      <p:ext uri="{BB962C8B-B14F-4D97-AF65-F5344CB8AC3E}">
        <p14:creationId xmlns:p14="http://schemas.microsoft.com/office/powerpoint/2010/main" val="3970746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329817-4C27-448A-91C8-149BC5B41196}"/>
              </a:ext>
            </a:extLst>
          </p:cNvPr>
          <p:cNvSpPr txBox="1"/>
          <p:nvPr/>
        </p:nvSpPr>
        <p:spPr>
          <a:xfrm>
            <a:off x="185529" y="357807"/>
            <a:ext cx="3273287" cy="461665"/>
          </a:xfrm>
          <a:prstGeom prst="rect">
            <a:avLst/>
          </a:prstGeom>
          <a:noFill/>
        </p:spPr>
        <p:txBody>
          <a:bodyPr wrap="square" rtlCol="0">
            <a:spAutoFit/>
          </a:bodyPr>
          <a:lstStyle/>
          <a:p>
            <a:r>
              <a:rPr lang="en-US" sz="2400" dirty="0" err="1">
                <a:solidFill>
                  <a:srgbClr val="002060"/>
                </a:solidFill>
              </a:rPr>
              <a:t>Nazar</a:t>
            </a:r>
            <a:r>
              <a:rPr lang="en-US" sz="2400" dirty="0">
                <a:solidFill>
                  <a:srgbClr val="002060"/>
                </a:solidFill>
              </a:rPr>
              <a:t> </a:t>
            </a:r>
            <a:r>
              <a:rPr lang="en-US" sz="2400" dirty="0" err="1">
                <a:solidFill>
                  <a:srgbClr val="002060"/>
                </a:solidFill>
              </a:rPr>
              <a:t>Iqa</a:t>
            </a:r>
            <a:r>
              <a:rPr lang="en-US" sz="2400" dirty="0">
                <a:solidFill>
                  <a:srgbClr val="002060"/>
                </a:solidFill>
              </a:rPr>
              <a:t> </a:t>
            </a:r>
            <a:r>
              <a:rPr lang="en-US" sz="2400" dirty="0" err="1">
                <a:solidFill>
                  <a:srgbClr val="002060"/>
                </a:solidFill>
              </a:rPr>
              <a:t>Warraich</a:t>
            </a:r>
            <a:r>
              <a:rPr lang="en-US" sz="2400" dirty="0">
                <a:solidFill>
                  <a:srgbClr val="002060"/>
                </a:solidFill>
              </a:rPr>
              <a:t> :</a:t>
            </a:r>
          </a:p>
        </p:txBody>
      </p:sp>
      <p:sp>
        <p:nvSpPr>
          <p:cNvPr id="3" name="TextBox 2">
            <a:extLst>
              <a:ext uri="{FF2B5EF4-FFF2-40B4-BE49-F238E27FC236}">
                <a16:creationId xmlns:a16="http://schemas.microsoft.com/office/drawing/2014/main" id="{3B62860F-46BE-49C4-A5E1-5F29059D047E}"/>
              </a:ext>
            </a:extLst>
          </p:cNvPr>
          <p:cNvSpPr txBox="1"/>
          <p:nvPr/>
        </p:nvSpPr>
        <p:spPr>
          <a:xfrm>
            <a:off x="185529" y="1353500"/>
            <a:ext cx="6255025" cy="1323439"/>
          </a:xfrm>
          <a:prstGeom prst="rect">
            <a:avLst/>
          </a:prstGeom>
          <a:noFill/>
        </p:spPr>
        <p:txBody>
          <a:bodyPr wrap="square" rtlCol="0">
            <a:spAutoFit/>
          </a:bodyPr>
          <a:lstStyle/>
          <a:p>
            <a:r>
              <a:rPr lang="en-US" sz="2000" dirty="0">
                <a:solidFill>
                  <a:schemeClr val="tx2">
                    <a:lumMod val="75000"/>
                  </a:schemeClr>
                </a:solidFill>
              </a:rPr>
              <a:t>He is interested in this subject as it will help in developing programming skill and to learn the principles of software engineering. Furthermore, to work with people with different skill sets will enhance teams skills.</a:t>
            </a:r>
            <a:endParaRPr lang="en-US" dirty="0"/>
          </a:p>
        </p:txBody>
      </p:sp>
      <p:pic>
        <p:nvPicPr>
          <p:cNvPr id="5" name="Picture 4">
            <a:extLst>
              <a:ext uri="{FF2B5EF4-FFF2-40B4-BE49-F238E27FC236}">
                <a16:creationId xmlns:a16="http://schemas.microsoft.com/office/drawing/2014/main" id="{36715C3A-75E4-46A9-AF9E-FB5CFC7E5061}"/>
              </a:ext>
            </a:extLst>
          </p:cNvPr>
          <p:cNvPicPr>
            <a:picLocks noChangeAspect="1"/>
          </p:cNvPicPr>
          <p:nvPr/>
        </p:nvPicPr>
        <p:blipFill>
          <a:blip r:embed="rId2"/>
          <a:stretch>
            <a:fillRect/>
          </a:stretch>
        </p:blipFill>
        <p:spPr>
          <a:xfrm>
            <a:off x="9090743" y="2876"/>
            <a:ext cx="3101257" cy="2674063"/>
          </a:xfrm>
          <a:prstGeom prst="rect">
            <a:avLst/>
          </a:prstGeom>
        </p:spPr>
      </p:pic>
    </p:spTree>
    <p:extLst>
      <p:ext uri="{BB962C8B-B14F-4D97-AF65-F5344CB8AC3E}">
        <p14:creationId xmlns:p14="http://schemas.microsoft.com/office/powerpoint/2010/main" val="3671505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329817-4C27-448A-91C8-149BC5B41196}"/>
              </a:ext>
            </a:extLst>
          </p:cNvPr>
          <p:cNvSpPr txBox="1"/>
          <p:nvPr/>
        </p:nvSpPr>
        <p:spPr>
          <a:xfrm>
            <a:off x="119270" y="251791"/>
            <a:ext cx="3273287" cy="461665"/>
          </a:xfrm>
          <a:prstGeom prst="rect">
            <a:avLst/>
          </a:prstGeom>
          <a:noFill/>
        </p:spPr>
        <p:txBody>
          <a:bodyPr wrap="square" rtlCol="0">
            <a:spAutoFit/>
          </a:bodyPr>
          <a:lstStyle/>
          <a:p>
            <a:r>
              <a:rPr lang="en-US" sz="2400" dirty="0">
                <a:solidFill>
                  <a:srgbClr val="002060"/>
                </a:solidFill>
              </a:rPr>
              <a:t>Saied Akbar </a:t>
            </a:r>
            <a:r>
              <a:rPr lang="en-US" sz="2400" dirty="0" err="1">
                <a:solidFill>
                  <a:srgbClr val="002060"/>
                </a:solidFill>
              </a:rPr>
              <a:t>Ahmady</a:t>
            </a:r>
            <a:r>
              <a:rPr lang="en-US" sz="2400" dirty="0">
                <a:solidFill>
                  <a:srgbClr val="002060"/>
                </a:solidFill>
              </a:rPr>
              <a:t> :</a:t>
            </a:r>
          </a:p>
        </p:txBody>
      </p:sp>
      <p:sp>
        <p:nvSpPr>
          <p:cNvPr id="3" name="TextBox 2">
            <a:extLst>
              <a:ext uri="{FF2B5EF4-FFF2-40B4-BE49-F238E27FC236}">
                <a16:creationId xmlns:a16="http://schemas.microsoft.com/office/drawing/2014/main" id="{3B62860F-46BE-49C4-A5E1-5F29059D047E}"/>
              </a:ext>
            </a:extLst>
          </p:cNvPr>
          <p:cNvSpPr txBox="1"/>
          <p:nvPr/>
        </p:nvSpPr>
        <p:spPr>
          <a:xfrm>
            <a:off x="119270" y="1383414"/>
            <a:ext cx="6255025" cy="707886"/>
          </a:xfrm>
          <a:prstGeom prst="rect">
            <a:avLst/>
          </a:prstGeom>
          <a:noFill/>
        </p:spPr>
        <p:txBody>
          <a:bodyPr wrap="square" rtlCol="0">
            <a:spAutoFit/>
          </a:bodyPr>
          <a:lstStyle/>
          <a:p>
            <a:r>
              <a:rPr lang="en-US" sz="2000" dirty="0">
                <a:solidFill>
                  <a:schemeClr val="tx2">
                    <a:lumMod val="75000"/>
                  </a:schemeClr>
                </a:solidFill>
              </a:rPr>
              <a:t>It's fun for him to take part in a team for making a useful application by merging pieces of codes together.</a:t>
            </a:r>
            <a:endParaRPr lang="en-US" dirty="0"/>
          </a:p>
        </p:txBody>
      </p:sp>
      <p:pic>
        <p:nvPicPr>
          <p:cNvPr id="5" name="Picture 4">
            <a:extLst>
              <a:ext uri="{FF2B5EF4-FFF2-40B4-BE49-F238E27FC236}">
                <a16:creationId xmlns:a16="http://schemas.microsoft.com/office/drawing/2014/main" id="{2E71AFB3-904D-4EA9-953F-C52096877AF8}"/>
              </a:ext>
            </a:extLst>
          </p:cNvPr>
          <p:cNvPicPr>
            <a:picLocks noChangeAspect="1"/>
          </p:cNvPicPr>
          <p:nvPr/>
        </p:nvPicPr>
        <p:blipFill>
          <a:blip r:embed="rId2"/>
          <a:stretch>
            <a:fillRect/>
          </a:stretch>
        </p:blipFill>
        <p:spPr>
          <a:xfrm>
            <a:off x="9274552" y="0"/>
            <a:ext cx="2917448" cy="2766828"/>
          </a:xfrm>
          <a:prstGeom prst="rect">
            <a:avLst/>
          </a:prstGeom>
        </p:spPr>
      </p:pic>
    </p:spTree>
    <p:extLst>
      <p:ext uri="{BB962C8B-B14F-4D97-AF65-F5344CB8AC3E}">
        <p14:creationId xmlns:p14="http://schemas.microsoft.com/office/powerpoint/2010/main" val="2899752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329817-4C27-448A-91C8-149BC5B41196}"/>
              </a:ext>
            </a:extLst>
          </p:cNvPr>
          <p:cNvSpPr txBox="1"/>
          <p:nvPr/>
        </p:nvSpPr>
        <p:spPr>
          <a:xfrm>
            <a:off x="119270" y="251791"/>
            <a:ext cx="3273287" cy="461665"/>
          </a:xfrm>
          <a:prstGeom prst="rect">
            <a:avLst/>
          </a:prstGeom>
          <a:noFill/>
        </p:spPr>
        <p:txBody>
          <a:bodyPr wrap="square" rtlCol="0">
            <a:spAutoFit/>
          </a:bodyPr>
          <a:lstStyle/>
          <a:p>
            <a:r>
              <a:rPr lang="en-US" sz="2400" dirty="0">
                <a:solidFill>
                  <a:srgbClr val="002060"/>
                </a:solidFill>
              </a:rPr>
              <a:t>Amit Kumar : </a:t>
            </a:r>
          </a:p>
        </p:txBody>
      </p:sp>
      <p:sp>
        <p:nvSpPr>
          <p:cNvPr id="3" name="TextBox 2">
            <a:extLst>
              <a:ext uri="{FF2B5EF4-FFF2-40B4-BE49-F238E27FC236}">
                <a16:creationId xmlns:a16="http://schemas.microsoft.com/office/drawing/2014/main" id="{3B62860F-46BE-49C4-A5E1-5F29059D047E}"/>
              </a:ext>
            </a:extLst>
          </p:cNvPr>
          <p:cNvSpPr txBox="1"/>
          <p:nvPr/>
        </p:nvSpPr>
        <p:spPr>
          <a:xfrm>
            <a:off x="119270" y="1383414"/>
            <a:ext cx="6255025" cy="1938992"/>
          </a:xfrm>
          <a:prstGeom prst="rect">
            <a:avLst/>
          </a:prstGeom>
          <a:noFill/>
        </p:spPr>
        <p:txBody>
          <a:bodyPr wrap="square" rtlCol="0">
            <a:spAutoFit/>
          </a:bodyPr>
          <a:lstStyle/>
          <a:p>
            <a:r>
              <a:rPr lang="en-US" sz="2000" dirty="0">
                <a:solidFill>
                  <a:schemeClr val="tx2">
                    <a:lumMod val="75000"/>
                  </a:schemeClr>
                </a:solidFill>
              </a:rPr>
              <a:t>I am come from corporate software development background where we have developed and deployed software for enterprise use. Hence it will be exciting to be part of project which target single human being as a end user. Also , will be privileged to learn new skill such as : Android studio , Java etc.</a:t>
            </a:r>
            <a:endParaRPr lang="en-US" dirty="0"/>
          </a:p>
        </p:txBody>
      </p:sp>
      <p:pic>
        <p:nvPicPr>
          <p:cNvPr id="4" name="Picture 3">
            <a:extLst>
              <a:ext uri="{FF2B5EF4-FFF2-40B4-BE49-F238E27FC236}">
                <a16:creationId xmlns:a16="http://schemas.microsoft.com/office/drawing/2014/main" id="{D9301794-7FF6-4BC8-BE81-79E7B4F20D9A}"/>
              </a:ext>
            </a:extLst>
          </p:cNvPr>
          <p:cNvPicPr>
            <a:picLocks noChangeAspect="1"/>
          </p:cNvPicPr>
          <p:nvPr/>
        </p:nvPicPr>
        <p:blipFill>
          <a:blip r:embed="rId2"/>
          <a:stretch>
            <a:fillRect/>
          </a:stretch>
        </p:blipFill>
        <p:spPr>
          <a:xfrm>
            <a:off x="9674088" y="0"/>
            <a:ext cx="2517912" cy="2683777"/>
          </a:xfrm>
          <a:prstGeom prst="rect">
            <a:avLst/>
          </a:prstGeom>
        </p:spPr>
      </p:pic>
    </p:spTree>
    <p:extLst>
      <p:ext uri="{BB962C8B-B14F-4D97-AF65-F5344CB8AC3E}">
        <p14:creationId xmlns:p14="http://schemas.microsoft.com/office/powerpoint/2010/main" val="1195666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EEC658-C0B2-4D25-95CF-50E792322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27520"/>
          </a:xfrm>
          <a:prstGeom prst="rect">
            <a:avLst/>
          </a:prstGeom>
        </p:spPr>
      </p:pic>
    </p:spTree>
    <p:extLst>
      <p:ext uri="{BB962C8B-B14F-4D97-AF65-F5344CB8AC3E}">
        <p14:creationId xmlns:p14="http://schemas.microsoft.com/office/powerpoint/2010/main" val="28098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272FAF2-906C-4FFC-8C8B-0B5E04FC2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extBox 5">
            <a:extLst>
              <a:ext uri="{FF2B5EF4-FFF2-40B4-BE49-F238E27FC236}">
                <a16:creationId xmlns:a16="http://schemas.microsoft.com/office/drawing/2014/main" id="{BD732FD9-D345-463C-B9AB-8CCD2DB311DE}"/>
              </a:ext>
            </a:extLst>
          </p:cNvPr>
          <p:cNvSpPr txBox="1"/>
          <p:nvPr/>
        </p:nvSpPr>
        <p:spPr>
          <a:xfrm>
            <a:off x="291549" y="728869"/>
            <a:ext cx="7487478" cy="769441"/>
          </a:xfrm>
          <a:prstGeom prst="rect">
            <a:avLst/>
          </a:prstGeom>
          <a:noFill/>
        </p:spPr>
        <p:txBody>
          <a:bodyPr wrap="square" rtlCol="0">
            <a:spAutoFit/>
          </a:bodyPr>
          <a:lstStyle/>
          <a:p>
            <a:r>
              <a:rPr lang="en-US" sz="4400" dirty="0">
                <a:solidFill>
                  <a:schemeClr val="accent6">
                    <a:lumMod val="20000"/>
                    <a:lumOff val="80000"/>
                  </a:schemeClr>
                </a:solidFill>
              </a:rPr>
              <a:t>A little about the project…</a:t>
            </a:r>
          </a:p>
        </p:txBody>
      </p:sp>
      <p:sp>
        <p:nvSpPr>
          <p:cNvPr id="7" name="TextBox 6">
            <a:extLst>
              <a:ext uri="{FF2B5EF4-FFF2-40B4-BE49-F238E27FC236}">
                <a16:creationId xmlns:a16="http://schemas.microsoft.com/office/drawing/2014/main" id="{791FBC33-7188-4D84-8EC4-1CA4062AAE40}"/>
              </a:ext>
            </a:extLst>
          </p:cNvPr>
          <p:cNvSpPr txBox="1"/>
          <p:nvPr/>
        </p:nvSpPr>
        <p:spPr>
          <a:xfrm>
            <a:off x="291549" y="3340768"/>
            <a:ext cx="6970642" cy="769441"/>
          </a:xfrm>
          <a:prstGeom prst="rect">
            <a:avLst/>
          </a:prstGeom>
          <a:noFill/>
        </p:spPr>
        <p:txBody>
          <a:bodyPr wrap="square" rtlCol="0">
            <a:spAutoFit/>
          </a:bodyPr>
          <a:lstStyle/>
          <a:p>
            <a:r>
              <a:rPr lang="en-US" sz="4400" dirty="0">
                <a:solidFill>
                  <a:schemeClr val="accent6">
                    <a:lumMod val="20000"/>
                    <a:lumOff val="80000"/>
                  </a:schemeClr>
                </a:solidFill>
              </a:rPr>
              <a:t>Name :</a:t>
            </a:r>
            <a:r>
              <a:rPr lang="en-US" sz="4400" dirty="0">
                <a:solidFill>
                  <a:schemeClr val="accent4">
                    <a:lumMod val="60000"/>
                    <a:lumOff val="40000"/>
                  </a:schemeClr>
                </a:solidFill>
                <a:cs typeface="Segoe UI" panose="020B0502040204020203" pitchFamily="34" charset="0"/>
              </a:rPr>
              <a:t> “WhereMy€Went”</a:t>
            </a:r>
          </a:p>
        </p:txBody>
      </p:sp>
      <p:sp>
        <p:nvSpPr>
          <p:cNvPr id="9" name="Rectangle 8">
            <a:extLst>
              <a:ext uri="{FF2B5EF4-FFF2-40B4-BE49-F238E27FC236}">
                <a16:creationId xmlns:a16="http://schemas.microsoft.com/office/drawing/2014/main" id="{889C8A03-06FC-41C5-83F3-69CDDE85BCAF}"/>
              </a:ext>
            </a:extLst>
          </p:cNvPr>
          <p:cNvSpPr/>
          <p:nvPr/>
        </p:nvSpPr>
        <p:spPr>
          <a:xfrm>
            <a:off x="291549" y="1842458"/>
            <a:ext cx="8362120" cy="769441"/>
          </a:xfrm>
          <a:prstGeom prst="rect">
            <a:avLst/>
          </a:prstGeom>
        </p:spPr>
        <p:txBody>
          <a:bodyPr wrap="square">
            <a:spAutoFit/>
          </a:bodyPr>
          <a:lstStyle/>
          <a:p>
            <a:pPr marR="0"/>
            <a:r>
              <a:rPr lang="en-US" sz="4400" dirty="0">
                <a:solidFill>
                  <a:schemeClr val="accent4">
                    <a:lumMod val="60000"/>
                    <a:lumOff val="40000"/>
                  </a:schemeClr>
                </a:solidFill>
              </a:rPr>
              <a:t>What are we looking at and why ?</a:t>
            </a:r>
          </a:p>
        </p:txBody>
      </p:sp>
    </p:spTree>
    <p:extLst>
      <p:ext uri="{BB962C8B-B14F-4D97-AF65-F5344CB8AC3E}">
        <p14:creationId xmlns:p14="http://schemas.microsoft.com/office/powerpoint/2010/main" val="48516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6C77E2-8A51-4B28-9696-F30CA96B32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4990" y="842298"/>
            <a:ext cx="9197009" cy="6214483"/>
          </a:xfrm>
          <a:prstGeom prst="rect">
            <a:avLst/>
          </a:prstGeom>
        </p:spPr>
      </p:pic>
      <p:sp>
        <p:nvSpPr>
          <p:cNvPr id="5" name="TextBox 4">
            <a:extLst>
              <a:ext uri="{FF2B5EF4-FFF2-40B4-BE49-F238E27FC236}">
                <a16:creationId xmlns:a16="http://schemas.microsoft.com/office/drawing/2014/main" id="{AB672A37-87FE-4CA3-9BF2-F3EB4C1538EF}"/>
              </a:ext>
            </a:extLst>
          </p:cNvPr>
          <p:cNvSpPr txBox="1"/>
          <p:nvPr/>
        </p:nvSpPr>
        <p:spPr>
          <a:xfrm>
            <a:off x="318052" y="272749"/>
            <a:ext cx="6109252" cy="461665"/>
          </a:xfrm>
          <a:prstGeom prst="rect">
            <a:avLst/>
          </a:prstGeom>
          <a:noFill/>
        </p:spPr>
        <p:txBody>
          <a:bodyPr wrap="square" rtlCol="0">
            <a:spAutoFit/>
          </a:bodyPr>
          <a:lstStyle/>
          <a:p>
            <a:r>
              <a:rPr lang="en-US" sz="2400" dirty="0">
                <a:solidFill>
                  <a:srgbClr val="002060"/>
                </a:solidFill>
              </a:rPr>
              <a:t>Methodology  : Agile (Scrum).</a:t>
            </a:r>
          </a:p>
        </p:txBody>
      </p:sp>
    </p:spTree>
    <p:extLst>
      <p:ext uri="{BB962C8B-B14F-4D97-AF65-F5344CB8AC3E}">
        <p14:creationId xmlns:p14="http://schemas.microsoft.com/office/powerpoint/2010/main" val="1230712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47D5A33-C24F-440E-BEA5-8FECC3AAD65B}"/>
              </a:ext>
            </a:extLst>
          </p:cNvPr>
          <p:cNvSpPr txBox="1"/>
          <p:nvPr/>
        </p:nvSpPr>
        <p:spPr>
          <a:xfrm>
            <a:off x="119270" y="251791"/>
            <a:ext cx="3154017" cy="461665"/>
          </a:xfrm>
          <a:prstGeom prst="rect">
            <a:avLst/>
          </a:prstGeom>
          <a:noFill/>
        </p:spPr>
        <p:txBody>
          <a:bodyPr wrap="square" rtlCol="0">
            <a:spAutoFit/>
          </a:bodyPr>
          <a:lstStyle/>
          <a:p>
            <a:r>
              <a:rPr lang="en-US" sz="2400" dirty="0">
                <a:solidFill>
                  <a:srgbClr val="002060"/>
                </a:solidFill>
              </a:rPr>
              <a:t>Team Communication : </a:t>
            </a:r>
          </a:p>
        </p:txBody>
      </p:sp>
      <p:sp>
        <p:nvSpPr>
          <p:cNvPr id="11" name="TextBox 10">
            <a:extLst>
              <a:ext uri="{FF2B5EF4-FFF2-40B4-BE49-F238E27FC236}">
                <a16:creationId xmlns:a16="http://schemas.microsoft.com/office/drawing/2014/main" id="{A6A1E71E-3E32-4AE2-814B-B41E4EB37B2A}"/>
              </a:ext>
            </a:extLst>
          </p:cNvPr>
          <p:cNvSpPr txBox="1"/>
          <p:nvPr/>
        </p:nvSpPr>
        <p:spPr>
          <a:xfrm>
            <a:off x="344556" y="1387254"/>
            <a:ext cx="6215269" cy="1323439"/>
          </a:xfrm>
          <a:prstGeom prst="rect">
            <a:avLst/>
          </a:prstGeom>
          <a:noFill/>
        </p:spPr>
        <p:txBody>
          <a:bodyPr wrap="square" rtlCol="0">
            <a:spAutoFit/>
          </a:bodyPr>
          <a:lstStyle/>
          <a:p>
            <a:r>
              <a:rPr lang="en-US" sz="2000" dirty="0">
                <a:solidFill>
                  <a:srgbClr val="0070C0"/>
                </a:solidFill>
              </a:rPr>
              <a:t>-    </a:t>
            </a:r>
            <a:r>
              <a:rPr lang="en-US" sz="2000" dirty="0"/>
              <a:t>Skype and WhatsApp group.</a:t>
            </a:r>
          </a:p>
          <a:p>
            <a:pPr marL="285750" indent="-285750">
              <a:buFontTx/>
              <a:buChar char="-"/>
            </a:pPr>
            <a:r>
              <a:rPr lang="en-US" sz="2000" dirty="0"/>
              <a:t>Weekly status meetings.</a:t>
            </a:r>
          </a:p>
          <a:p>
            <a:pPr marL="285750" indent="-285750">
              <a:buFontTx/>
              <a:buChar char="-"/>
            </a:pPr>
            <a:r>
              <a:rPr lang="en-US" sz="2000" dirty="0"/>
              <a:t>Daily short standup meetings (If needed).</a:t>
            </a:r>
          </a:p>
          <a:p>
            <a:pPr marL="285750" indent="-285750">
              <a:buFontTx/>
              <a:buChar char="-"/>
            </a:pPr>
            <a:endParaRPr lang="en-US" sz="2000" dirty="0">
              <a:solidFill>
                <a:srgbClr val="0070C0"/>
              </a:solidFill>
            </a:endParaRPr>
          </a:p>
        </p:txBody>
      </p:sp>
      <p:sp>
        <p:nvSpPr>
          <p:cNvPr id="12" name="TextBox 11">
            <a:extLst>
              <a:ext uri="{FF2B5EF4-FFF2-40B4-BE49-F238E27FC236}">
                <a16:creationId xmlns:a16="http://schemas.microsoft.com/office/drawing/2014/main" id="{9A65F574-2289-461D-8F12-80B35D3EFE80}"/>
              </a:ext>
            </a:extLst>
          </p:cNvPr>
          <p:cNvSpPr txBox="1"/>
          <p:nvPr/>
        </p:nvSpPr>
        <p:spPr>
          <a:xfrm>
            <a:off x="119269" y="3571461"/>
            <a:ext cx="3154017" cy="461665"/>
          </a:xfrm>
          <a:prstGeom prst="rect">
            <a:avLst/>
          </a:prstGeom>
          <a:noFill/>
        </p:spPr>
        <p:txBody>
          <a:bodyPr wrap="square" rtlCol="0">
            <a:spAutoFit/>
          </a:bodyPr>
          <a:lstStyle/>
          <a:p>
            <a:r>
              <a:rPr lang="en-US" sz="2400" dirty="0">
                <a:solidFill>
                  <a:srgbClr val="002060"/>
                </a:solidFill>
              </a:rPr>
              <a:t>Repository: </a:t>
            </a:r>
          </a:p>
        </p:txBody>
      </p:sp>
      <p:sp>
        <p:nvSpPr>
          <p:cNvPr id="13" name="TextBox 12">
            <a:extLst>
              <a:ext uri="{FF2B5EF4-FFF2-40B4-BE49-F238E27FC236}">
                <a16:creationId xmlns:a16="http://schemas.microsoft.com/office/drawing/2014/main" id="{FB096F9E-3FD8-4D5C-92BE-A73750FA409C}"/>
              </a:ext>
            </a:extLst>
          </p:cNvPr>
          <p:cNvSpPr txBox="1"/>
          <p:nvPr/>
        </p:nvSpPr>
        <p:spPr>
          <a:xfrm>
            <a:off x="344556" y="4485861"/>
            <a:ext cx="6215269" cy="984885"/>
          </a:xfrm>
          <a:prstGeom prst="rect">
            <a:avLst/>
          </a:prstGeom>
          <a:noFill/>
        </p:spPr>
        <p:txBody>
          <a:bodyPr wrap="square" rtlCol="0">
            <a:spAutoFit/>
          </a:bodyPr>
          <a:lstStyle/>
          <a:p>
            <a:r>
              <a:rPr lang="en-US" sz="2000" dirty="0"/>
              <a:t>-    GitHub for code.</a:t>
            </a:r>
          </a:p>
          <a:p>
            <a:pPr marL="285750" indent="-285750">
              <a:buFontTx/>
              <a:buChar char="-"/>
            </a:pPr>
            <a:r>
              <a:rPr lang="en-US" sz="2000" dirty="0"/>
              <a:t>Google Drive for Documents and other stuff.</a:t>
            </a:r>
          </a:p>
          <a:p>
            <a:pPr marL="285750" indent="-285750">
              <a:buFontTx/>
              <a:buChar char="-"/>
            </a:pPr>
            <a:endParaRPr lang="en-US" dirty="0"/>
          </a:p>
        </p:txBody>
      </p:sp>
    </p:spTree>
    <p:extLst>
      <p:ext uri="{BB962C8B-B14F-4D97-AF65-F5344CB8AC3E}">
        <p14:creationId xmlns:p14="http://schemas.microsoft.com/office/powerpoint/2010/main" val="1199028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000"/>
                                        <p:tgtEl>
                                          <p:spTgt spid="13"/>
                                        </p:tgtEl>
                                      </p:cBhvr>
                                    </p:animEffect>
                                    <p:anim calcmode="lin" valueType="num">
                                      <p:cBhvr>
                                        <p:cTn id="20" dur="1000" fill="hold"/>
                                        <p:tgtEl>
                                          <p:spTgt spid="13"/>
                                        </p:tgtEl>
                                        <p:attrNameLst>
                                          <p:attrName>ppt_x</p:attrName>
                                        </p:attrNameLst>
                                      </p:cBhvr>
                                      <p:tavLst>
                                        <p:tav tm="0">
                                          <p:val>
                                            <p:strVal val="#ppt_x"/>
                                          </p:val>
                                        </p:tav>
                                        <p:tav tm="100000">
                                          <p:val>
                                            <p:strVal val="#ppt_x"/>
                                          </p:val>
                                        </p:tav>
                                      </p:tavLst>
                                    </p:anim>
                                    <p:anim calcmode="lin" valueType="num">
                                      <p:cBhvr>
                                        <p:cTn id="2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D31D6C-81A4-45BB-B50D-833B31A39643}"/>
              </a:ext>
            </a:extLst>
          </p:cNvPr>
          <p:cNvSpPr/>
          <p:nvPr/>
        </p:nvSpPr>
        <p:spPr>
          <a:xfrm>
            <a:off x="272843" y="315603"/>
            <a:ext cx="2748654" cy="461665"/>
          </a:xfrm>
          <a:prstGeom prst="rect">
            <a:avLst/>
          </a:prstGeom>
        </p:spPr>
        <p:txBody>
          <a:bodyPr wrap="square">
            <a:spAutoFit/>
          </a:bodyPr>
          <a:lstStyle/>
          <a:p>
            <a:r>
              <a:rPr lang="en-US" sz="2400" dirty="0">
                <a:solidFill>
                  <a:srgbClr val="002060"/>
                </a:solidFill>
              </a:rPr>
              <a:t>Documentation : </a:t>
            </a:r>
          </a:p>
        </p:txBody>
      </p:sp>
      <p:sp>
        <p:nvSpPr>
          <p:cNvPr id="7" name="TextBox 6">
            <a:extLst>
              <a:ext uri="{FF2B5EF4-FFF2-40B4-BE49-F238E27FC236}">
                <a16:creationId xmlns:a16="http://schemas.microsoft.com/office/drawing/2014/main" id="{FEBF7CAA-4DC4-4D0B-B81D-E443F59B9715}"/>
              </a:ext>
            </a:extLst>
          </p:cNvPr>
          <p:cNvSpPr txBox="1"/>
          <p:nvPr/>
        </p:nvSpPr>
        <p:spPr>
          <a:xfrm>
            <a:off x="272843" y="1417983"/>
            <a:ext cx="9448800" cy="400110"/>
          </a:xfrm>
          <a:prstGeom prst="rect">
            <a:avLst/>
          </a:prstGeom>
          <a:noFill/>
        </p:spPr>
        <p:txBody>
          <a:bodyPr wrap="square" rtlCol="0">
            <a:spAutoFit/>
          </a:bodyPr>
          <a:lstStyle/>
          <a:p>
            <a:r>
              <a:rPr lang="en-US" sz="2000" dirty="0">
                <a:solidFill>
                  <a:schemeClr val="tx2">
                    <a:lumMod val="50000"/>
                  </a:schemeClr>
                </a:solidFill>
              </a:rPr>
              <a:t>They say </a:t>
            </a:r>
            <a:r>
              <a:rPr lang="en-US" sz="2000" dirty="0">
                <a:solidFill>
                  <a:srgbClr val="FF0000"/>
                </a:solidFill>
              </a:rPr>
              <a:t>“Project will never be considered complete until documentation is completed ”</a:t>
            </a:r>
          </a:p>
        </p:txBody>
      </p:sp>
      <p:sp>
        <p:nvSpPr>
          <p:cNvPr id="8" name="TextBox 7">
            <a:extLst>
              <a:ext uri="{FF2B5EF4-FFF2-40B4-BE49-F238E27FC236}">
                <a16:creationId xmlns:a16="http://schemas.microsoft.com/office/drawing/2014/main" id="{88F41A38-F3B3-42E4-ABCB-F51036DCC4B1}"/>
              </a:ext>
            </a:extLst>
          </p:cNvPr>
          <p:cNvSpPr txBox="1"/>
          <p:nvPr/>
        </p:nvSpPr>
        <p:spPr>
          <a:xfrm>
            <a:off x="477078" y="2921168"/>
            <a:ext cx="8945218" cy="1200329"/>
          </a:xfrm>
          <a:prstGeom prst="rect">
            <a:avLst/>
          </a:prstGeom>
          <a:noFill/>
        </p:spPr>
        <p:txBody>
          <a:bodyPr wrap="square" rtlCol="0">
            <a:spAutoFit/>
          </a:bodyPr>
          <a:lstStyle/>
          <a:p>
            <a:pPr marL="285750" indent="-285750">
              <a:buFontTx/>
              <a:buChar char="-"/>
            </a:pPr>
            <a:r>
              <a:rPr lang="en-US" sz="2400" dirty="0"/>
              <a:t>Functional Document.</a:t>
            </a:r>
          </a:p>
          <a:p>
            <a:pPr marL="285750" indent="-285750">
              <a:buFontTx/>
              <a:buChar char="-"/>
            </a:pPr>
            <a:r>
              <a:rPr lang="en-US" sz="2400" dirty="0"/>
              <a:t>Technical Design Document.</a:t>
            </a:r>
          </a:p>
          <a:p>
            <a:pPr marL="285750" indent="-285750">
              <a:buFontTx/>
              <a:buChar char="-"/>
            </a:pPr>
            <a:r>
              <a:rPr lang="en-US" sz="2400" dirty="0"/>
              <a:t>Challenges encountered Document.</a:t>
            </a:r>
          </a:p>
        </p:txBody>
      </p:sp>
    </p:spTree>
    <p:extLst>
      <p:ext uri="{BB962C8B-B14F-4D97-AF65-F5344CB8AC3E}">
        <p14:creationId xmlns:p14="http://schemas.microsoft.com/office/powerpoint/2010/main" val="3045805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22F3D12-4AE2-4841-BFD6-D62C49D6F4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04" y="-226919"/>
            <a:ext cx="12165496" cy="6858000"/>
          </a:xfrm>
          <a:prstGeom prst="rect">
            <a:avLst/>
          </a:prstGeom>
        </p:spPr>
      </p:pic>
      <p:sp>
        <p:nvSpPr>
          <p:cNvPr id="6" name="Rectangle 5">
            <a:extLst>
              <a:ext uri="{FF2B5EF4-FFF2-40B4-BE49-F238E27FC236}">
                <a16:creationId xmlns:a16="http://schemas.microsoft.com/office/drawing/2014/main" id="{24128FC2-CAC0-481E-859D-7A1345E306BB}"/>
              </a:ext>
            </a:extLst>
          </p:cNvPr>
          <p:cNvSpPr/>
          <p:nvPr/>
        </p:nvSpPr>
        <p:spPr>
          <a:xfrm>
            <a:off x="272842" y="226919"/>
            <a:ext cx="3543783" cy="461665"/>
          </a:xfrm>
          <a:prstGeom prst="rect">
            <a:avLst/>
          </a:prstGeom>
        </p:spPr>
        <p:txBody>
          <a:bodyPr wrap="square">
            <a:spAutoFit/>
          </a:bodyPr>
          <a:lstStyle/>
          <a:p>
            <a:r>
              <a:rPr lang="en-US" sz="2400" dirty="0">
                <a:solidFill>
                  <a:schemeClr val="accent4">
                    <a:lumMod val="60000"/>
                    <a:lumOff val="40000"/>
                  </a:schemeClr>
                </a:solidFill>
              </a:rPr>
              <a:t>Roles and Responsibilities: </a:t>
            </a:r>
          </a:p>
        </p:txBody>
      </p:sp>
      <p:sp>
        <p:nvSpPr>
          <p:cNvPr id="7" name="TextBox 6">
            <a:extLst>
              <a:ext uri="{FF2B5EF4-FFF2-40B4-BE49-F238E27FC236}">
                <a16:creationId xmlns:a16="http://schemas.microsoft.com/office/drawing/2014/main" id="{F7B84CBD-4C99-4E55-85B2-D628CE218094}"/>
              </a:ext>
            </a:extLst>
          </p:cNvPr>
          <p:cNvSpPr txBox="1"/>
          <p:nvPr/>
        </p:nvSpPr>
        <p:spPr>
          <a:xfrm>
            <a:off x="132165" y="2586528"/>
            <a:ext cx="5221356" cy="1231106"/>
          </a:xfrm>
          <a:prstGeom prst="rect">
            <a:avLst/>
          </a:prstGeom>
          <a:noFill/>
        </p:spPr>
        <p:txBody>
          <a:bodyPr wrap="square" rtlCol="0">
            <a:spAutoFit/>
          </a:bodyPr>
          <a:lstStyle/>
          <a:p>
            <a:r>
              <a:rPr lang="en-US" sz="2800" b="1" dirty="0">
                <a:solidFill>
                  <a:schemeClr val="tx1">
                    <a:lumMod val="85000"/>
                    <a:lumOff val="15000"/>
                  </a:schemeClr>
                </a:solidFill>
              </a:rPr>
              <a:t>-Specific roles as per interests.</a:t>
            </a:r>
          </a:p>
          <a:p>
            <a:r>
              <a:rPr lang="en-US" sz="2800" b="1" dirty="0">
                <a:solidFill>
                  <a:schemeClr val="tx1">
                    <a:lumMod val="85000"/>
                    <a:lumOff val="15000"/>
                  </a:schemeClr>
                </a:solidFill>
              </a:rPr>
              <a:t>-Peer to peer monitoring.</a:t>
            </a:r>
          </a:p>
          <a:p>
            <a:r>
              <a:rPr lang="en-US" dirty="0">
                <a:solidFill>
                  <a:schemeClr val="tx1">
                    <a:lumMod val="85000"/>
                    <a:lumOff val="15000"/>
                  </a:schemeClr>
                </a:solidFill>
              </a:rPr>
              <a:t> </a:t>
            </a:r>
          </a:p>
        </p:txBody>
      </p:sp>
      <p:pic>
        <p:nvPicPr>
          <p:cNvPr id="8" name="Picture 7">
            <a:extLst>
              <a:ext uri="{FF2B5EF4-FFF2-40B4-BE49-F238E27FC236}">
                <a16:creationId xmlns:a16="http://schemas.microsoft.com/office/drawing/2014/main" id="{ED26C531-8B21-4629-958D-54B1F6941F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04" y="-187163"/>
            <a:ext cx="12165496" cy="6858000"/>
          </a:xfrm>
          <a:prstGeom prst="rect">
            <a:avLst/>
          </a:prstGeom>
        </p:spPr>
      </p:pic>
      <p:sp>
        <p:nvSpPr>
          <p:cNvPr id="9" name="Rectangle 8">
            <a:extLst>
              <a:ext uri="{FF2B5EF4-FFF2-40B4-BE49-F238E27FC236}">
                <a16:creationId xmlns:a16="http://schemas.microsoft.com/office/drawing/2014/main" id="{8A35DE30-94B2-47F7-9A37-127200AD92E9}"/>
              </a:ext>
            </a:extLst>
          </p:cNvPr>
          <p:cNvSpPr/>
          <p:nvPr/>
        </p:nvSpPr>
        <p:spPr>
          <a:xfrm>
            <a:off x="272842" y="266675"/>
            <a:ext cx="3543783" cy="461665"/>
          </a:xfrm>
          <a:prstGeom prst="rect">
            <a:avLst/>
          </a:prstGeom>
        </p:spPr>
        <p:txBody>
          <a:bodyPr wrap="square">
            <a:spAutoFit/>
          </a:bodyPr>
          <a:lstStyle/>
          <a:p>
            <a:r>
              <a:rPr lang="en-US" sz="2400" dirty="0">
                <a:solidFill>
                  <a:schemeClr val="accent4">
                    <a:lumMod val="60000"/>
                    <a:lumOff val="40000"/>
                  </a:schemeClr>
                </a:solidFill>
              </a:rPr>
              <a:t>Roles and Responsibilities: </a:t>
            </a:r>
          </a:p>
        </p:txBody>
      </p:sp>
      <p:sp>
        <p:nvSpPr>
          <p:cNvPr id="10" name="TextBox 9">
            <a:extLst>
              <a:ext uri="{FF2B5EF4-FFF2-40B4-BE49-F238E27FC236}">
                <a16:creationId xmlns:a16="http://schemas.microsoft.com/office/drawing/2014/main" id="{7BCC1612-50A1-425A-BC47-42E518814B9C}"/>
              </a:ext>
            </a:extLst>
          </p:cNvPr>
          <p:cNvSpPr txBox="1"/>
          <p:nvPr/>
        </p:nvSpPr>
        <p:spPr>
          <a:xfrm>
            <a:off x="132165" y="2626284"/>
            <a:ext cx="5221356" cy="1231106"/>
          </a:xfrm>
          <a:prstGeom prst="rect">
            <a:avLst/>
          </a:prstGeom>
          <a:noFill/>
        </p:spPr>
        <p:txBody>
          <a:bodyPr wrap="square" rtlCol="0">
            <a:spAutoFit/>
          </a:bodyPr>
          <a:lstStyle/>
          <a:p>
            <a:r>
              <a:rPr lang="en-US" sz="2800" b="1" dirty="0">
                <a:solidFill>
                  <a:schemeClr val="tx1">
                    <a:lumMod val="85000"/>
                    <a:lumOff val="15000"/>
                  </a:schemeClr>
                </a:solidFill>
              </a:rPr>
              <a:t>-Specific roles as per interests.</a:t>
            </a:r>
          </a:p>
          <a:p>
            <a:r>
              <a:rPr lang="en-US" sz="2800" b="1" dirty="0">
                <a:solidFill>
                  <a:schemeClr val="tx1">
                    <a:lumMod val="85000"/>
                    <a:lumOff val="15000"/>
                  </a:schemeClr>
                </a:solidFill>
              </a:rPr>
              <a:t>-Peer to peer monitoring.</a:t>
            </a:r>
          </a:p>
          <a:p>
            <a:r>
              <a:rPr lang="en-US" dirty="0">
                <a:solidFill>
                  <a:schemeClr val="tx1">
                    <a:lumMod val="85000"/>
                    <a:lumOff val="15000"/>
                  </a:schemeClr>
                </a:solidFill>
              </a:rPr>
              <a:t> </a:t>
            </a:r>
          </a:p>
        </p:txBody>
      </p:sp>
    </p:spTree>
    <p:extLst>
      <p:ext uri="{BB962C8B-B14F-4D97-AF65-F5344CB8AC3E}">
        <p14:creationId xmlns:p14="http://schemas.microsoft.com/office/powerpoint/2010/main" val="766121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310449-26F8-4BA0-B84F-3A3DE53D8C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9150612"/>
          </a:xfrm>
          <a:prstGeom prst="rect">
            <a:avLst/>
          </a:prstGeom>
        </p:spPr>
      </p:pic>
      <p:sp>
        <p:nvSpPr>
          <p:cNvPr id="6" name="TextBox 5">
            <a:extLst>
              <a:ext uri="{FF2B5EF4-FFF2-40B4-BE49-F238E27FC236}">
                <a16:creationId xmlns:a16="http://schemas.microsoft.com/office/drawing/2014/main" id="{15D91262-A709-47A0-BBF8-5E57AFF7E891}"/>
              </a:ext>
            </a:extLst>
          </p:cNvPr>
          <p:cNvSpPr txBox="1"/>
          <p:nvPr/>
        </p:nvSpPr>
        <p:spPr>
          <a:xfrm>
            <a:off x="636104" y="490331"/>
            <a:ext cx="6851374" cy="1046440"/>
          </a:xfrm>
          <a:prstGeom prst="rect">
            <a:avLst/>
          </a:prstGeom>
          <a:noFill/>
        </p:spPr>
        <p:txBody>
          <a:bodyPr wrap="square" rtlCol="0">
            <a:spAutoFit/>
          </a:bodyPr>
          <a:lstStyle/>
          <a:p>
            <a:r>
              <a:rPr lang="en-US" sz="4400" dirty="0">
                <a:solidFill>
                  <a:schemeClr val="accent1"/>
                </a:solidFill>
                <a:cs typeface="Segoe UI" panose="020B0502040204020203" pitchFamily="34" charset="0"/>
              </a:rPr>
              <a:t>Let’s talk about the team :</a:t>
            </a:r>
          </a:p>
          <a:p>
            <a:endParaRPr lang="en-US" dirty="0"/>
          </a:p>
        </p:txBody>
      </p:sp>
    </p:spTree>
    <p:extLst>
      <p:ext uri="{BB962C8B-B14F-4D97-AF65-F5344CB8AC3E}">
        <p14:creationId xmlns:p14="http://schemas.microsoft.com/office/powerpoint/2010/main" val="418776854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alpha val="44000"/>
          </a:scheme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329817-4C27-448A-91C8-149BC5B41196}"/>
              </a:ext>
            </a:extLst>
          </p:cNvPr>
          <p:cNvSpPr txBox="1"/>
          <p:nvPr/>
        </p:nvSpPr>
        <p:spPr>
          <a:xfrm>
            <a:off x="331304" y="450573"/>
            <a:ext cx="3273287" cy="461665"/>
          </a:xfrm>
          <a:prstGeom prst="rect">
            <a:avLst/>
          </a:prstGeom>
          <a:noFill/>
        </p:spPr>
        <p:txBody>
          <a:bodyPr wrap="square" rtlCol="0">
            <a:spAutoFit/>
          </a:bodyPr>
          <a:lstStyle/>
          <a:p>
            <a:r>
              <a:rPr lang="en-US" sz="2400" dirty="0" err="1">
                <a:solidFill>
                  <a:srgbClr val="002060"/>
                </a:solidFill>
              </a:rPr>
              <a:t>Shantharam</a:t>
            </a:r>
            <a:r>
              <a:rPr lang="en-US" sz="2400" dirty="0">
                <a:solidFill>
                  <a:srgbClr val="002060"/>
                </a:solidFill>
              </a:rPr>
              <a:t> </a:t>
            </a:r>
            <a:r>
              <a:rPr lang="en-US" sz="2400" dirty="0" err="1">
                <a:solidFill>
                  <a:srgbClr val="002060"/>
                </a:solidFill>
              </a:rPr>
              <a:t>Suhas</a:t>
            </a:r>
            <a:r>
              <a:rPr lang="en-US" sz="2400" dirty="0">
                <a:solidFill>
                  <a:srgbClr val="002060"/>
                </a:solidFill>
              </a:rPr>
              <a:t> :</a:t>
            </a:r>
          </a:p>
        </p:txBody>
      </p:sp>
      <p:sp>
        <p:nvSpPr>
          <p:cNvPr id="3" name="TextBox 2">
            <a:extLst>
              <a:ext uri="{FF2B5EF4-FFF2-40B4-BE49-F238E27FC236}">
                <a16:creationId xmlns:a16="http://schemas.microsoft.com/office/drawing/2014/main" id="{3B62860F-46BE-49C4-A5E1-5F29059D047E}"/>
              </a:ext>
            </a:extLst>
          </p:cNvPr>
          <p:cNvSpPr txBox="1"/>
          <p:nvPr/>
        </p:nvSpPr>
        <p:spPr>
          <a:xfrm>
            <a:off x="331304" y="1417981"/>
            <a:ext cx="6255025" cy="2215991"/>
          </a:xfrm>
          <a:prstGeom prst="rect">
            <a:avLst/>
          </a:prstGeom>
          <a:noFill/>
        </p:spPr>
        <p:txBody>
          <a:bodyPr wrap="square" rtlCol="0">
            <a:spAutoFit/>
          </a:bodyPr>
          <a:lstStyle/>
          <a:p>
            <a:r>
              <a:rPr lang="en-US" sz="2000" dirty="0">
                <a:solidFill>
                  <a:schemeClr val="tx2">
                    <a:lumMod val="75000"/>
                  </a:schemeClr>
                </a:solidFill>
              </a:rPr>
              <a:t>He is interested in this course as he would get to work with new software, improve his programming skills and also help solve real world problems with the help of an application .It will also provide him the opportunity to collaborate with different people and get to know what it means to work in a team environment.</a:t>
            </a:r>
          </a:p>
          <a:p>
            <a:endParaRPr lang="en-US" dirty="0"/>
          </a:p>
        </p:txBody>
      </p:sp>
      <p:pic>
        <p:nvPicPr>
          <p:cNvPr id="4" name="Picture 3">
            <a:extLst>
              <a:ext uri="{FF2B5EF4-FFF2-40B4-BE49-F238E27FC236}">
                <a16:creationId xmlns:a16="http://schemas.microsoft.com/office/drawing/2014/main" id="{514E69F0-5D68-4B72-BD81-BFE4D97739F1}"/>
              </a:ext>
            </a:extLst>
          </p:cNvPr>
          <p:cNvPicPr>
            <a:picLocks noChangeAspect="1"/>
          </p:cNvPicPr>
          <p:nvPr/>
        </p:nvPicPr>
        <p:blipFill>
          <a:blip r:embed="rId2"/>
          <a:stretch>
            <a:fillRect/>
          </a:stretch>
        </p:blipFill>
        <p:spPr>
          <a:xfrm>
            <a:off x="9568070" y="0"/>
            <a:ext cx="2623930" cy="2623930"/>
          </a:xfrm>
          <a:prstGeom prst="rect">
            <a:avLst/>
          </a:prstGeom>
        </p:spPr>
      </p:pic>
    </p:spTree>
    <p:extLst>
      <p:ext uri="{BB962C8B-B14F-4D97-AF65-F5344CB8AC3E}">
        <p14:creationId xmlns:p14="http://schemas.microsoft.com/office/powerpoint/2010/main" val="25152697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6329817-4C27-448A-91C8-149BC5B41196}"/>
              </a:ext>
            </a:extLst>
          </p:cNvPr>
          <p:cNvSpPr txBox="1"/>
          <p:nvPr/>
        </p:nvSpPr>
        <p:spPr>
          <a:xfrm>
            <a:off x="119270" y="251791"/>
            <a:ext cx="3935895" cy="461665"/>
          </a:xfrm>
          <a:prstGeom prst="rect">
            <a:avLst/>
          </a:prstGeom>
          <a:noFill/>
        </p:spPr>
        <p:txBody>
          <a:bodyPr wrap="square" rtlCol="0">
            <a:spAutoFit/>
          </a:bodyPr>
          <a:lstStyle/>
          <a:p>
            <a:r>
              <a:rPr lang="en-US" sz="2400" dirty="0">
                <a:solidFill>
                  <a:srgbClr val="002060"/>
                </a:solidFill>
              </a:rPr>
              <a:t>Okafor </a:t>
            </a:r>
            <a:r>
              <a:rPr lang="en-US" sz="2400" dirty="0" err="1">
                <a:solidFill>
                  <a:srgbClr val="002060"/>
                </a:solidFill>
              </a:rPr>
              <a:t>Chigozie</a:t>
            </a:r>
            <a:r>
              <a:rPr lang="en-US" sz="2400" dirty="0">
                <a:solidFill>
                  <a:srgbClr val="002060"/>
                </a:solidFill>
              </a:rPr>
              <a:t> Kenneth :</a:t>
            </a:r>
          </a:p>
        </p:txBody>
      </p:sp>
      <p:sp>
        <p:nvSpPr>
          <p:cNvPr id="3" name="TextBox 2">
            <a:extLst>
              <a:ext uri="{FF2B5EF4-FFF2-40B4-BE49-F238E27FC236}">
                <a16:creationId xmlns:a16="http://schemas.microsoft.com/office/drawing/2014/main" id="{3B62860F-46BE-49C4-A5E1-5F29059D047E}"/>
              </a:ext>
            </a:extLst>
          </p:cNvPr>
          <p:cNvSpPr txBox="1"/>
          <p:nvPr/>
        </p:nvSpPr>
        <p:spPr>
          <a:xfrm>
            <a:off x="119270" y="1278835"/>
            <a:ext cx="6255025" cy="1908215"/>
          </a:xfrm>
          <a:prstGeom prst="rect">
            <a:avLst/>
          </a:prstGeom>
          <a:noFill/>
        </p:spPr>
        <p:txBody>
          <a:bodyPr wrap="square" rtlCol="0">
            <a:spAutoFit/>
          </a:bodyPr>
          <a:lstStyle/>
          <a:p>
            <a:r>
              <a:rPr lang="en-US" sz="2000" dirty="0">
                <a:solidFill>
                  <a:schemeClr val="tx2">
                    <a:lumMod val="75000"/>
                  </a:schemeClr>
                </a:solidFill>
              </a:rPr>
              <a:t>He stands to gain much from the principle of software engineering. It will help in polishing his skill in coding and help him in using structured approaches in problem solving. he looks forward to working with people from diverse backgrounds and expertise.</a:t>
            </a:r>
          </a:p>
          <a:p>
            <a:endParaRPr lang="en-US" dirty="0"/>
          </a:p>
        </p:txBody>
      </p:sp>
      <p:pic>
        <p:nvPicPr>
          <p:cNvPr id="5" name="Picture 4">
            <a:extLst>
              <a:ext uri="{FF2B5EF4-FFF2-40B4-BE49-F238E27FC236}">
                <a16:creationId xmlns:a16="http://schemas.microsoft.com/office/drawing/2014/main" id="{94A31847-7D66-4DB9-A106-FBEFD19B2C91}"/>
              </a:ext>
            </a:extLst>
          </p:cNvPr>
          <p:cNvPicPr>
            <a:picLocks noChangeAspect="1"/>
          </p:cNvPicPr>
          <p:nvPr/>
        </p:nvPicPr>
        <p:blipFill>
          <a:blip r:embed="rId2"/>
          <a:stretch>
            <a:fillRect/>
          </a:stretch>
        </p:blipFill>
        <p:spPr>
          <a:xfrm>
            <a:off x="9287094" y="0"/>
            <a:ext cx="2904906" cy="2557670"/>
          </a:xfrm>
          <a:prstGeom prst="rect">
            <a:avLst/>
          </a:prstGeom>
        </p:spPr>
      </p:pic>
    </p:spTree>
    <p:extLst>
      <p:ext uri="{BB962C8B-B14F-4D97-AF65-F5344CB8AC3E}">
        <p14:creationId xmlns:p14="http://schemas.microsoft.com/office/powerpoint/2010/main" val="2046889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189</TotalTime>
  <Words>376</Words>
  <Application>Microsoft Office PowerPoint</Application>
  <PresentationFormat>Widescreen</PresentationFormat>
  <Paragraphs>36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amit</dc:creator>
  <cp:lastModifiedBy>amit</cp:lastModifiedBy>
  <cp:revision>33</cp:revision>
  <dcterms:created xsi:type="dcterms:W3CDTF">2019-04-16T16:58:34Z</dcterms:created>
  <dcterms:modified xsi:type="dcterms:W3CDTF">2019-04-16T20:08:30Z</dcterms:modified>
</cp:coreProperties>
</file>

<file path=docProps/thumbnail.jpeg>
</file>